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848FFE-DAFB-476E-B45D-9CB940A04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0425EA7-EE16-4FD8-BA44-0A67E9C42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EA930EE-FABC-4641-A97D-EBAC109AE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F18B-FEA2-4159-95DD-79B96035148D}" type="datetimeFigureOut">
              <a:rPr lang="nb-NO" smtClean="0"/>
              <a:t>31.10.2018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20E872-E2C9-4E91-AE57-AA4AAC1B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015AD0-B489-4017-B231-E8B702678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604F-AF17-4300-A8E4-4EDF4FFCF8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105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444BC86-040B-48E3-A21C-A8D6A2EA8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5C0673C-E84D-42AC-BAB3-989615FDA0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B1C1D09-1F6B-4770-ADAC-2BABA7C88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F18B-FEA2-4159-95DD-79B96035148D}" type="datetimeFigureOut">
              <a:rPr lang="nb-NO" smtClean="0"/>
              <a:t>31.10.2018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ACD12F3-A847-4633-91CC-52AF9320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12D40BB-C21E-472E-8FB4-BBF5BEDE9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604F-AF17-4300-A8E4-4EDF4FFCF8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067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57B22496-E6DB-4B54-AF12-25F162637F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EAD35EF-3FD3-4FCC-A185-6D7EF2588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C7536AD-1B16-4EE1-90BB-873A02946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F18B-FEA2-4159-95DD-79B96035148D}" type="datetimeFigureOut">
              <a:rPr lang="nb-NO" smtClean="0"/>
              <a:t>31.10.2018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297988E-EF76-438A-8004-88A3066AD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AF69CCE-8311-48A6-9A06-9C2AA344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604F-AF17-4300-A8E4-4EDF4FFCF8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71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F5131C-6975-4722-8766-18768BD2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AF0FC02-D710-415B-B8B4-9B735D58C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D84BBBB-24B3-41DA-8814-C2BD2E2E6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F18B-FEA2-4159-95DD-79B96035148D}" type="datetimeFigureOut">
              <a:rPr lang="nb-NO" smtClean="0"/>
              <a:t>31.10.2018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A81020E-6ACC-4E41-A765-955270B78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475B1F1-B347-4FC6-A6BC-4BEE804C6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604F-AF17-4300-A8E4-4EDF4FFCF8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032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1C5AEA0-B95D-4D36-B8FA-AB79115AD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5C781F3-8F1D-4ADA-B203-6CF215BE4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244785-8C43-441D-BB0D-01D0F2DA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F18B-FEA2-4159-95DD-79B96035148D}" type="datetimeFigureOut">
              <a:rPr lang="nb-NO" smtClean="0"/>
              <a:t>31.10.2018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997C78-841D-48C1-8D07-2DD7425B8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E18F26D-F89B-426F-B37E-64F00D73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604F-AF17-4300-A8E4-4EDF4FFCF8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542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AA0AAE-4532-428E-840A-0D69500CD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426E04-9852-4DC4-9B0C-2FD09BCF7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94F3DD2-04BE-4CAC-A3D1-8C375B917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F172026-E823-42CE-AB42-D2929D550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F18B-FEA2-4159-95DD-79B96035148D}" type="datetimeFigureOut">
              <a:rPr lang="nb-NO" smtClean="0"/>
              <a:t>31.10.2018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308FCEE-5954-47FE-8EB6-DE3198885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12DA905-14A3-4600-B452-1AFB50CA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604F-AF17-4300-A8E4-4EDF4FFCF8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102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A33B78-5A3F-4FA2-BB55-F78BAF67F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50BEC70-4FE8-49E8-A3DA-8F3F9DC07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0C1908-5A7C-4FC5-BAC5-C27C35FB9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37D53FB-3FF7-43D6-A820-A238BDBA55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EA5337E-5E21-4770-99D5-5A982ACA69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5911DC9-79B4-4D1D-A351-29686B98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F18B-FEA2-4159-95DD-79B96035148D}" type="datetimeFigureOut">
              <a:rPr lang="nb-NO" smtClean="0"/>
              <a:t>31.10.2018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28DD64F9-4B0B-49F6-8444-CDEC7C7BA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FFB497B-F167-4E3B-A66C-3EF1FB29E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604F-AF17-4300-A8E4-4EDF4FFCF8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923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4A1578-70C3-45AB-AEB5-49A2820CE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3C01A25-DC9F-48A1-9CE3-3F0A79A88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F18B-FEA2-4159-95DD-79B96035148D}" type="datetimeFigureOut">
              <a:rPr lang="nb-NO" smtClean="0"/>
              <a:t>31.10.2018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1A7542D-0CCA-46F7-BA1F-656B6048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7060788-9A8D-43A9-85CC-D451FDBA5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604F-AF17-4300-A8E4-4EDF4FFCF8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854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782A299-DAE3-4487-99BF-F28619544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F18B-FEA2-4159-95DD-79B96035148D}" type="datetimeFigureOut">
              <a:rPr lang="nb-NO" smtClean="0"/>
              <a:t>31.10.2018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3D95D29-317B-4349-9A4F-B68049823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BA18330-7B2C-4099-8EFC-D7C6591EB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604F-AF17-4300-A8E4-4EDF4FFCF8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698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206EFF-392E-44A7-A8F2-D1951EB31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AA23B01-9045-4315-92B4-A87EE35A4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5FA2524-75CB-499B-8CDB-8C5A09A09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742FEBF-ACA2-4287-8B35-C97238F2A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F18B-FEA2-4159-95DD-79B96035148D}" type="datetimeFigureOut">
              <a:rPr lang="nb-NO" smtClean="0"/>
              <a:t>31.10.2018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F921334-A44A-4540-9FF1-4E805AAF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F11782F-371E-4DFC-8E38-9736872A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604F-AF17-4300-A8E4-4EDF4FFCF8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126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BBA83D-502B-40BD-A14A-EC73DA6DD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C091D4B-57C9-4824-BBED-ED933AEBDA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C278C4A-7845-495D-B7A4-3F9DBA4A2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46CDC08-375F-4C06-9A77-68B809A31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F18B-FEA2-4159-95DD-79B96035148D}" type="datetimeFigureOut">
              <a:rPr lang="nb-NO" smtClean="0"/>
              <a:t>31.10.2018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37E8C4B-30A7-4F38-AD69-595082806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6603C7A-0FF5-4866-97DF-DDBFF16B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604F-AF17-4300-A8E4-4EDF4FFCF8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6424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9F28B3F-1D03-4FFD-8BAB-5C9C043B0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CAAB0D5-64CB-4F30-A5F2-4DA047A37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4CEAB04-4389-4395-89A3-36AC51C75A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4F18B-FEA2-4159-95DD-79B96035148D}" type="datetimeFigureOut">
              <a:rPr lang="nb-NO" smtClean="0"/>
              <a:t>31.10.2018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2E2676D-1D08-407E-9F7D-A2087482ED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7FE0647-19FF-42F5-9164-CB4CC1B0F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F604F-AF17-4300-A8E4-4EDF4FFCF8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417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innendørs, gulv, tak&#10;&#10;Beskrivelse som er generert med svært høy visshet">
            <a:extLst>
              <a:ext uri="{FF2B5EF4-FFF2-40B4-BE49-F238E27FC236}">
                <a16:creationId xmlns:a16="http://schemas.microsoft.com/office/drawing/2014/main" id="{B73E7A53-9FC2-402B-82EA-FA2A5DF97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653141"/>
            <a:ext cx="3548017" cy="4730688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C9987090-F297-4049-A268-912DA0D9BA6D}"/>
              </a:ext>
            </a:extLst>
          </p:cNvPr>
          <p:cNvSpPr txBox="1"/>
          <p:nvPr/>
        </p:nvSpPr>
        <p:spPr>
          <a:xfrm>
            <a:off x="736599" y="5388794"/>
            <a:ext cx="3548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Sirkler frest ned i teppe</a:t>
            </a:r>
          </a:p>
          <a:p>
            <a:pPr algn="ctr"/>
            <a:r>
              <a:rPr lang="nb-NO" dirty="0"/>
              <a:t>Tesla- senteret, Stavanger</a:t>
            </a:r>
          </a:p>
        </p:txBody>
      </p:sp>
      <p:pic>
        <p:nvPicPr>
          <p:cNvPr id="11" name="Bilde 10" descr="Et bilde som inneholder bygning&#10;&#10;Beskrivelse som er generert med svært høy visshet">
            <a:extLst>
              <a:ext uri="{FF2B5EF4-FFF2-40B4-BE49-F238E27FC236}">
                <a16:creationId xmlns:a16="http://schemas.microsoft.com/office/drawing/2014/main" id="{03192F21-CB70-4B00-B2AB-DA61048F18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054" y="653141"/>
            <a:ext cx="3989117" cy="4743248"/>
          </a:xfrm>
          <a:prstGeom prst="rect">
            <a:avLst/>
          </a:prstGeom>
        </p:spPr>
      </p:pic>
      <p:sp>
        <p:nvSpPr>
          <p:cNvPr id="12" name="TekstSylinder 11">
            <a:extLst>
              <a:ext uri="{FF2B5EF4-FFF2-40B4-BE49-F238E27FC236}">
                <a16:creationId xmlns:a16="http://schemas.microsoft.com/office/drawing/2014/main" id="{2650B6AE-BAAE-456C-94E1-A50DAB5FB098}"/>
              </a:ext>
            </a:extLst>
          </p:cNvPr>
          <p:cNvSpPr txBox="1"/>
          <p:nvPr/>
        </p:nvSpPr>
        <p:spPr>
          <a:xfrm>
            <a:off x="4567053" y="5408022"/>
            <a:ext cx="3989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Sirkler frest ned i parkett</a:t>
            </a:r>
          </a:p>
          <a:p>
            <a:pPr algn="ctr"/>
            <a:r>
              <a:rPr lang="nb-NO" dirty="0"/>
              <a:t>Sørlandet Kunnskapshavn, Arendal</a:t>
            </a:r>
          </a:p>
        </p:txBody>
      </p:sp>
    </p:spTree>
    <p:extLst>
      <p:ext uri="{BB962C8B-B14F-4D97-AF65-F5344CB8AC3E}">
        <p14:creationId xmlns:p14="http://schemas.microsoft.com/office/powerpoint/2010/main" val="120364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Christopher Dahl</dc:creator>
  <cp:lastModifiedBy>Christopher Dahl</cp:lastModifiedBy>
  <cp:revision>2</cp:revision>
  <dcterms:created xsi:type="dcterms:W3CDTF">2018-10-31T12:43:21Z</dcterms:created>
  <dcterms:modified xsi:type="dcterms:W3CDTF">2018-10-31T12:55:37Z</dcterms:modified>
</cp:coreProperties>
</file>